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89" r:id="rId4"/>
    <p:sldId id="290" r:id="rId5"/>
    <p:sldId id="257" r:id="rId6"/>
    <p:sldId id="307" r:id="rId7"/>
    <p:sldId id="298" r:id="rId8"/>
    <p:sldId id="313" r:id="rId9"/>
    <p:sldId id="300" r:id="rId10"/>
    <p:sldId id="291" r:id="rId11"/>
    <p:sldId id="263" r:id="rId12"/>
    <p:sldId id="316" r:id="rId13"/>
    <p:sldId id="301" r:id="rId14"/>
    <p:sldId id="299" r:id="rId15"/>
    <p:sldId id="286" r:id="rId16"/>
    <p:sldId id="265" r:id="rId17"/>
    <p:sldId id="287" r:id="rId18"/>
    <p:sldId id="308" r:id="rId19"/>
    <p:sldId id="293" r:id="rId20"/>
    <p:sldId id="267" r:id="rId21"/>
    <p:sldId id="268" r:id="rId22"/>
    <p:sldId id="269" r:id="rId23"/>
    <p:sldId id="270" r:id="rId24"/>
    <p:sldId id="294" r:id="rId25"/>
    <p:sldId id="303" r:id="rId26"/>
    <p:sldId id="272" r:id="rId27"/>
    <p:sldId id="273" r:id="rId28"/>
    <p:sldId id="309" r:id="rId29"/>
    <p:sldId id="274" r:id="rId30"/>
    <p:sldId id="310" r:id="rId31"/>
    <p:sldId id="276" r:id="rId32"/>
    <p:sldId id="295" r:id="rId33"/>
    <p:sldId id="277" r:id="rId34"/>
    <p:sldId id="304" r:id="rId35"/>
    <p:sldId id="279" r:id="rId36"/>
    <p:sldId id="311" r:id="rId37"/>
    <p:sldId id="296" r:id="rId38"/>
    <p:sldId id="281" r:id="rId39"/>
    <p:sldId id="305" r:id="rId40"/>
    <p:sldId id="312" r:id="rId41"/>
    <p:sldId id="284" r:id="rId42"/>
    <p:sldId id="297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C"/>
    <a:srgbClr val="FFFFCC"/>
    <a:srgbClr val="FFFF99"/>
    <a:srgbClr val="E94A27"/>
    <a:srgbClr val="F5A406"/>
    <a:srgbClr val="81C153"/>
    <a:srgbClr val="3D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0" autoAdjust="0"/>
  </p:normalViewPr>
  <p:slideViewPr>
    <p:cSldViewPr>
      <p:cViewPr varScale="1">
        <p:scale>
          <a:sx n="73" d="100"/>
          <a:sy n="73" d="100"/>
        </p:scale>
        <p:origin x="7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49DB-5EE5-4163-9315-D02B16B8C143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6D5B5-ADC2-4BDE-BB18-A000DB628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58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D5B5-ADC2-4BDE-BB18-A000DB628C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65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6D5B5-ADC2-4BDE-BB18-A000DB628CE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3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77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4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5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0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53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5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2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6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18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2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93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A66F-9A85-4E5A-9636-4BB06EAE6190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885B-0BAC-4CFE-9F90-6CF6BF6BDA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6D16FD4-6364-49F0-8640-44E58C32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4E538E6-B8D8-44ED-AE80-5ECAADC7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9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4B9D7D0-15D5-4DBD-A240-34FA48BA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9" y="644962"/>
            <a:ext cx="8441101" cy="556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3203848" y="1268760"/>
            <a:ext cx="2700000" cy="1980000"/>
          </a:xfrm>
          <a:prstGeom prst="roundRect">
            <a:avLst/>
          </a:prstGeom>
          <a:noFill/>
          <a:ln w="57150">
            <a:solidFill>
              <a:srgbClr val="E94A2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3239852" y="3357232"/>
            <a:ext cx="2664000" cy="2160000"/>
          </a:xfrm>
          <a:prstGeom prst="roundRect">
            <a:avLst/>
          </a:prstGeom>
          <a:noFill/>
          <a:ln w="57150">
            <a:solidFill>
              <a:srgbClr val="E94A2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868144" y="3356992"/>
            <a:ext cx="2664000" cy="2160240"/>
          </a:xfrm>
          <a:prstGeom prst="roundRect">
            <a:avLst/>
          </a:prstGeom>
          <a:noFill/>
          <a:ln w="57150">
            <a:solidFill>
              <a:srgbClr val="E94A2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2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9C11A9-A552-4887-9865-3F1B1F985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8B98387-B3B9-4039-B80C-3B5A4CAF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CF414F-8465-47DE-BC77-4D362A710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6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F8E860-66E8-409E-8478-9B4AEAA5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A848D6-19AC-4F0F-B4A4-A0325AE3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1FF23E-FC0A-468D-B642-33A38BC5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22E9366-E0E9-4B52-84AB-17C16090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1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9FCE52-9B82-490E-A081-3F5B41F1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9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072DD7-8375-48CE-9DC5-709654EFC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D05E669-AB5B-46AA-8F4C-678A05EF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AD2D27F-39D6-4265-9F70-6514E731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D3C5CC7-6395-4E34-8C5E-EA26B5FE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6AE4697-955D-49FB-B16A-47B4659C1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1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FF51F2-F243-44F7-B700-755FFCCAA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2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5F9FD4-44B7-4EBB-A682-2E2FB014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D1C3381-07C5-458E-A49F-D26DE987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7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4A49A75-3332-48B5-A07A-A2D4F1770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3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D004F6F-C3E6-4A63-A8F0-94B497D9A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9C15A8-44F3-4213-8026-8927A0A5F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C6FC1AF-D281-4A45-B1AB-1825636F0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5D3C98-D782-4A1F-9098-DC909528E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4EEFFE3-CE8B-4BD1-8C0F-66D1C5FD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4C304B7-7036-48DC-8791-48F2D37F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6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3985322-9551-4595-8F57-60D80B4EC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8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678DAE4-4E75-427E-9CB9-9C350C8AA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1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77E5E77-993C-408F-BCBF-C1B408D9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FDA7D3D-20A1-40AC-AA17-D377302CB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9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C86A26-0F22-4F84-A2DE-D54CCBE6C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7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8851D7-4533-4007-B5D7-A362A1CE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6890B72-469B-4C14-8DAF-B483729D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9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98F058-BBF9-4B05-83A9-DE9FE130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5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76BF82-795A-40D4-9DAA-88A66B21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20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BB722C-1024-4637-B66B-AF161D274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3219F08-11BE-4378-AA55-5312F0E6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7B37722-79ED-4016-9695-947A932BC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194F77D-0B0C-459F-AAFB-6B2541B9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3F771A7-536E-4129-8A01-4695E285F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1DF20F1-D895-447F-8080-570D2410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4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</Words>
  <Application>Microsoft Office PowerPoint</Application>
  <PresentationFormat>如螢幕大小 (4:3)</PresentationFormat>
  <Paragraphs>2</Paragraphs>
  <Slides>42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6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董氏APPLE</dc:creator>
  <cp:lastModifiedBy>User</cp:lastModifiedBy>
  <cp:revision>97</cp:revision>
  <dcterms:created xsi:type="dcterms:W3CDTF">2019-10-08T01:06:08Z</dcterms:created>
  <dcterms:modified xsi:type="dcterms:W3CDTF">2020-05-19T02:48:15Z</dcterms:modified>
</cp:coreProperties>
</file>